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6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図 75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77" name="図 7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99315-943D-43EA-826F-3E1919D05DC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7レベル目のアウトラインマスター テキストの書式設定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2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3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4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5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15DD160-BD9D-4B2A-8511-E772529858C3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8733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5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Daily Report of Pi Logger system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Hiroshi OKAMOTO.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</a:t>
            </a:r>
            <a:r>
              <a:rPr 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2018-11-1</a:t>
            </a:r>
            <a:r>
              <a:rPr lang="en-US" altLang="ja-JP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Air Pressure.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1" name="コンテンツ プレースホルダー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Temperature.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Relative Humidity.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DejaVu Sans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subject/>
  <dc:creator>hokamoto</dc:creator>
  <dc:description/>
  <cp:lastModifiedBy>hokamoto</cp:lastModifiedBy>
  <cp:revision>10</cp:revision>
  <dcterms:created xsi:type="dcterms:W3CDTF">2018-11-12T05:36:08Z</dcterms:created>
  <dcterms:modified xsi:type="dcterms:W3CDTF">2018-11-20T02:03:45Z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